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0" r:id="rId4"/>
    <p:sldId id="279" r:id="rId5"/>
    <p:sldId id="281" r:id="rId6"/>
    <p:sldId id="282" r:id="rId7"/>
    <p:sldId id="283" r:id="rId8"/>
    <p:sldId id="284" r:id="rId9"/>
    <p:sldId id="286" r:id="rId10"/>
    <p:sldId id="28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4" autoAdjust="0"/>
    <p:restoredTop sz="95872" autoAdjust="0"/>
  </p:normalViewPr>
  <p:slideViewPr>
    <p:cSldViewPr>
      <p:cViewPr>
        <p:scale>
          <a:sx n="118" d="100"/>
          <a:sy n="118" d="100"/>
        </p:scale>
        <p:origin x="1656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5DD52EF-88D8-8947-9D91-4600EAE885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08C126E-AD3A-524A-8C87-2237D27BAE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029341A9-A33F-4644-A46D-248E6FDE980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0C03D577-7839-FC41-AAFA-DA00423329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2E931CA6-9490-7042-8BCB-A83C669C66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109AD3CB-6D95-9843-AC59-ADC31457CD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72FBEE-1248-744D-9456-FE2AE7BBF7C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7A44B4-0F66-0E46-99F5-83C85A5CA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FB515-2A2F-7149-93E5-83EFFB71DAE6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40C706EF-CDC3-B143-B5A2-E480BA5D6C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AD85C63-9C6B-9242-B978-7F4FA694B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B61A41-4066-B143-9243-18A9EBCF9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1796E-78AA-3540-959B-3B8BAD3E05BC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4D6DC033-2C48-C947-90EC-006FC2F7B0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98D0A02F-1CC1-1047-A18D-1BAE8DD00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534677-F990-0448-92EC-47CB8598C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DC9E7-A589-4C40-8E99-E06ED689F0A3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DE0E7B78-730D-9F43-9540-BCA5B7E473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A503EAA-981E-9A47-B99B-F341E571D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534677-F990-0448-92EC-47CB8598C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DC9E7-A589-4C40-8E99-E06ED689F0A3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DE0E7B78-730D-9F43-9540-BCA5B7E473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A503EAA-981E-9A47-B99B-F341E571D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07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58C3272-CDAA-1B4D-961F-DDAA90D36F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C9E3AC2-5254-6A4E-BED9-AC7DC5CD3D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943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951D2-EB82-F445-9EDC-D0F1683A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A0EE08-3750-DD4E-B0C0-ACA4B4DA2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295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6CEB82-8BC5-3E4C-B297-A5A759D53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1981200" cy="6019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EBD71A-9516-134F-AE5E-4EA3F795E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791200" cy="6019800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66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041F6-C30A-D543-87FB-1FEAED4F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4017F-9F7B-FD46-A3D6-FC72887E6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431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6FD71-12E6-984C-BB8E-7F0187E4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28E6E6-E024-B244-B7B3-15B56D64F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38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8ADD9-09F5-1842-9D2D-08F0E432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4AA95-86CA-C04B-BC1F-E9DC2397E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81400" cy="4419600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17487B-8F65-1C42-9507-1B2735C09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581400" cy="4419600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224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D35BC-DA5E-B54D-8500-73B29C3E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C08C6F-FD44-7444-9CF2-839EC0087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E1253C-61CC-314A-B40E-0984CB0A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65BA7B-5E5E-A346-80CD-FFA955C58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47E33C-163D-6C43-B7CF-02706821D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382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60A35-DEC3-4547-BC36-BFF32CEF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235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5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98322-852D-4C4C-BB72-5A0DE09E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85263-38CC-3249-8FF5-4A4089423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46D3C-BCA4-0346-8ADF-2ABBEA547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7824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8026F-65EB-D94E-A97C-0D16AF2D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1F14F3-E43F-B147-9424-A619B154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BF3CFE-8D1A-6F48-85EE-A2307EAE1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894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9A9958-D766-4141-BCC7-A99A562D8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6DAA98-33E6-5740-AD39-3C056EE43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
Второй уровень
Третий уровень
Четвертый уровень
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51C71FB4-2D32-4D4C-9FFF-A4456BEE83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1191344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чемпион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Игорь Скляров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B5459C-AA40-8E4C-B61D-FBA716DD1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2880320" cy="41947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4AFE48-432E-8944-A98B-A89981A0CA64}"/>
              </a:ext>
            </a:extLst>
          </p:cNvPr>
          <p:cNvSpPr/>
          <p:nvPr/>
        </p:nvSpPr>
        <p:spPr>
          <a:xfrm>
            <a:off x="1331640" y="2276872"/>
            <a:ext cx="6984776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3200" kern="150" dirty="0">
                <a:solidFill>
                  <a:srgbClr val="0B2E2F"/>
                </a:solidFill>
                <a:latin typeface="Times New Roman" panose="02020603050405020304" pitchFamily="18" charset="0"/>
                <a:ea typeface="OpenSymbol"/>
                <a:cs typeface="Times New Roman" panose="02020603050405020304" pitchFamily="18" charset="0"/>
              </a:rPr>
              <a:t>128 сыгранных матчей и 2 забитых мяча в высшей лиге чемпионата СССР;</a:t>
            </a:r>
            <a:endParaRPr lang="ru-RU" sz="3200" kern="150" dirty="0">
              <a:latin typeface="Times New Roman" panose="02020603050405020304" pitchFamily="18" charset="0"/>
              <a:ea typeface="OpenSymbol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3200" kern="150" dirty="0">
                <a:solidFill>
                  <a:srgbClr val="0B2E2F"/>
                </a:solidFill>
                <a:latin typeface="Times New Roman" panose="02020603050405020304" pitchFamily="18" charset="0"/>
                <a:ea typeface="OpenSymbol"/>
                <a:cs typeface="Times New Roman" panose="02020603050405020304" pitchFamily="18" charset="0"/>
              </a:rPr>
              <a:t>30 сыгранных матчей и 4 забитых мяча в высшей лиге чемпионата России.</a:t>
            </a:r>
            <a:endParaRPr lang="ru-RU" sz="3200" kern="150" dirty="0">
              <a:latin typeface="Times New Roman" panose="02020603050405020304" pitchFamily="18" charset="0"/>
              <a:ea typeface="OpenSymbol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030DE-9469-3D4E-99C1-239D00AB2A0C}"/>
              </a:ext>
            </a:extLst>
          </p:cNvPr>
          <p:cNvSpPr txBox="1"/>
          <p:nvPr/>
        </p:nvSpPr>
        <p:spPr>
          <a:xfrm>
            <a:off x="1763688" y="476672"/>
            <a:ext cx="645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3600" kern="150" dirty="0">
                <a:solidFill>
                  <a:srgbClr val="0B2E2F"/>
                </a:solidFill>
                <a:latin typeface="Times New Roman" panose="02020603050405020304" pitchFamily="18" charset="0"/>
                <a:ea typeface="OpenSymbol"/>
                <a:cs typeface="Times New Roman" panose="02020603050405020304" pitchFamily="18" charset="0"/>
              </a:rPr>
              <a:t>Всего на счету Игоря Склярова:</a:t>
            </a:r>
            <a:endParaRPr lang="ru-RU" sz="3600" kern="150" dirty="0">
              <a:latin typeface="Times New Roman" panose="02020603050405020304" pitchFamily="18" charset="0"/>
              <a:ea typeface="OpenSymbo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5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6C040EE3-383E-7C47-8F34-69BAE2289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6552728" cy="792088"/>
          </a:xfrm>
        </p:spPr>
        <p:txBody>
          <a:bodyPr/>
          <a:lstStyle/>
          <a:p>
            <a:r>
              <a:rPr lang="ru-RU" sz="2800" dirty="0"/>
              <a:t>Скляров Игорь Евгеньевич (р. 1966) </a:t>
            </a:r>
            <a:endParaRPr lang="ru-RU" altLang="ru-RU" sz="2800" dirty="0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E3D535D-EDA4-DD48-9D28-85FB681EB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376" y="4077072"/>
            <a:ext cx="7762056" cy="256218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футболист, игравший на позициях полузащитника и защитника. Выступал за футбольные клубы «Динамо» (Москва) и «СКА» (Ростов-на-Дону).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Трижды в составе своей команды становился бронзовым призёром Чемпионатов по футболу (1990, 1992, 1993). В составе сборной Советского Союза в 1988 году в Сеуле стал олимпийским чемпионом.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0813D7-7A75-EF40-BF3D-7606A498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85595"/>
            <a:ext cx="2090147" cy="25621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1CD6B-90E3-7240-9057-0F5A6D2F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Спортивный путь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D8F970-683D-1E4A-A6AD-B7D16A566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4784"/>
            <a:ext cx="7315200" cy="4419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Игорь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Евгеньевич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Таганроге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Игорь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переехал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Таганрога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учёбу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10.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 году пришел в ростовский клуб «СКА».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1986 году поступило предложение о переходе в столичную команду «Динамо» (Москва). В этом клубе Скляров добился наибольших успехов, играл за него до 1993 года, проведя в общей сложности 162 матча и забив 8 мячей.</a:t>
            </a:r>
          </a:p>
        </p:txBody>
      </p:sp>
    </p:spTree>
    <p:extLst>
      <p:ext uri="{BB962C8B-B14F-4D97-AF65-F5344CB8AC3E}">
        <p14:creationId xmlns:p14="http://schemas.microsoft.com/office/powerpoint/2010/main" val="38090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D3641FA-59D6-5D42-A663-772CED292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en-US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58BDE23-D8BF-E840-85D4-374939872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 – присвоено звание Заслуженного мастера спорта.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– бронзовый призёр Чемпионата Советского Союза.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 – вошёл в список 33 самых лучших игроков сезона.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1992, 1993 – бронзовый призёр Чемпионата России.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D3641FA-59D6-5D42-A663-772CED292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сборной страны</a:t>
            </a:r>
            <a:endParaRPr lang="en-US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58BDE23-D8BF-E840-85D4-374939872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01763"/>
            <a:ext cx="6934200" cy="477043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Скляров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сборной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на Летние Олимпийские игры, которые проводились в Сеуле.</a:t>
            </a:r>
          </a:p>
          <a:p>
            <a:pPr marL="0" lvl="0" indent="0" algn="ctr">
              <a:buNone/>
            </a:pPr>
            <a:endParaRPr lang="en-US" altLang="ru-RU" sz="2000" dirty="0"/>
          </a:p>
        </p:txBody>
      </p:sp>
      <p:pic>
        <p:nvPicPr>
          <p:cNvPr id="4" name="Изображение1">
            <a:extLst>
              <a:ext uri="{FF2B5EF4-FFF2-40B4-BE49-F238E27FC236}">
                <a16:creationId xmlns:a16="http://schemas.microsoft.com/office/drawing/2014/main" id="{CE063951-953A-444A-9753-FE4E50A7E29A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92083" y="3068960"/>
            <a:ext cx="5712433" cy="3534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1ED8F5-1704-5F4E-B070-C0B57BCDF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812868"/>
            <a:ext cx="1588976" cy="19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7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0C67D-A325-DE4F-9937-F1C150F9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Финальный матч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сборной Бразилии</a:t>
            </a:r>
          </a:p>
        </p:txBody>
      </p:sp>
      <p:pic>
        <p:nvPicPr>
          <p:cNvPr id="4" name="Изображение4" title="Игорь Скляров">
            <a:extLst>
              <a:ext uri="{FF2B5EF4-FFF2-40B4-BE49-F238E27FC236}">
                <a16:creationId xmlns:a16="http://schemas.microsoft.com/office/drawing/2014/main" id="{90715939-E391-AB44-8439-ED2D38A8C0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63688" y="3140968"/>
            <a:ext cx="5688632" cy="3337107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F15881-98DD-1249-8A1D-121FBD101C9F}"/>
              </a:ext>
            </a:extLst>
          </p:cNvPr>
          <p:cNvSpPr txBox="1"/>
          <p:nvPr/>
        </p:nvSpPr>
        <p:spPr>
          <a:xfrm>
            <a:off x="611560" y="1628800"/>
            <a:ext cx="83884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истине кульминационными стали те пять минут, когда главный тренер сборной СССР Анатолий Бышовец выпустил Игоря на поле в самом конце финального матча Олимпиады-88. Скляров вышел на поле на 116-ой минуте экстра-тайма.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48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1BD14-CCDC-0E49-BA81-9FCCBCA7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награждения ОЛИМПИЙСКИХ чемпионов-88</a:t>
            </a:r>
          </a:p>
        </p:txBody>
      </p:sp>
      <p:pic>
        <p:nvPicPr>
          <p:cNvPr id="4" name="Изображение5" title="Игорь Скляров">
            <a:extLst>
              <a:ext uri="{FF2B5EF4-FFF2-40B4-BE49-F238E27FC236}">
                <a16:creationId xmlns:a16="http://schemas.microsoft.com/office/drawing/2014/main" id="{E2C0BAA3-DD75-6742-B329-0954B77A61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7624" y="1988840"/>
            <a:ext cx="6624736" cy="4488160"/>
          </a:xfrm>
          <a:prstGeom prst="rect">
            <a:avLst/>
          </a:prstGeom>
          <a:ln>
            <a:noFill/>
            <a:prstDash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23622C-36C5-3447-9AFF-416FCE30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013" y="91777"/>
            <a:ext cx="1256595" cy="12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FE3C4E-5CCB-C146-97E1-18FAE6398B3C}"/>
              </a:ext>
            </a:extLst>
          </p:cNvPr>
          <p:cNvSpPr/>
          <p:nvPr/>
        </p:nvSpPr>
        <p:spPr>
          <a:xfrm>
            <a:off x="1619672" y="332656"/>
            <a:ext cx="6588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kern="150" dirty="0">
                <a:solidFill>
                  <a:srgbClr val="0B2E2F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Всего за сборную СССР Игорь провёл 9 матчей (сезон 1987-1988 годов)</a:t>
            </a:r>
            <a:endParaRPr lang="ru-RU" kern="150" dirty="0"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  <p:pic>
        <p:nvPicPr>
          <p:cNvPr id="4" name="Изображение6" title="Игорь Скляров">
            <a:extLst>
              <a:ext uri="{FF2B5EF4-FFF2-40B4-BE49-F238E27FC236}">
                <a16:creationId xmlns:a16="http://schemas.microsoft.com/office/drawing/2014/main" id="{6187E582-C48F-3B4B-B27D-2F8FAA2B6938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75656" y="1844824"/>
            <a:ext cx="6588224" cy="4392488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015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E17D4-7CD6-1746-8D77-588D7D9C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распада страны Скляров вошёл в состав сборной России, но успел сыграть только один матч в феврале 1993 года. </a:t>
            </a:r>
            <a:endParaRPr lang="ru-RU" sz="2400" dirty="0"/>
          </a:p>
        </p:txBody>
      </p:sp>
      <p:pic>
        <p:nvPicPr>
          <p:cNvPr id="3" name="Изображение7" title="Игорь Скляров">
            <a:extLst>
              <a:ext uri="{FF2B5EF4-FFF2-40B4-BE49-F238E27FC236}">
                <a16:creationId xmlns:a16="http://schemas.microsoft.com/office/drawing/2014/main" id="{62284B8D-306D-A14E-98EA-1C29369A850A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91680" y="1700808"/>
            <a:ext cx="6408712" cy="4546308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5794100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89821B"/>
      </a:lt2>
      <a:accent1>
        <a:srgbClr val="A8A335"/>
      </a:accent1>
      <a:accent2>
        <a:srgbClr val="C4BE44"/>
      </a:accent2>
      <a:accent3>
        <a:srgbClr val="FFFFFF"/>
      </a:accent3>
      <a:accent4>
        <a:srgbClr val="404040"/>
      </a:accent4>
      <a:accent5>
        <a:srgbClr val="D1CEAE"/>
      </a:accent5>
      <a:accent6>
        <a:srgbClr val="B1AC3D"/>
      </a:accent6>
      <a:hlink>
        <a:srgbClr val="E8CE0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916100"/>
        </a:lt2>
        <a:accent1>
          <a:srgbClr val="BE9C03"/>
        </a:accent1>
        <a:accent2>
          <a:srgbClr val="A8A6A8"/>
        </a:accent2>
        <a:accent3>
          <a:srgbClr val="FFFFFF"/>
        </a:accent3>
        <a:accent4>
          <a:srgbClr val="404040"/>
        </a:accent4>
        <a:accent5>
          <a:srgbClr val="DBCBAA"/>
        </a:accent5>
        <a:accent6>
          <a:srgbClr val="989698"/>
        </a:accent6>
        <a:hlink>
          <a:srgbClr val="E8CE0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9821B"/>
        </a:lt2>
        <a:accent1>
          <a:srgbClr val="A8A335"/>
        </a:accent1>
        <a:accent2>
          <a:srgbClr val="A8A6A8"/>
        </a:accent2>
        <a:accent3>
          <a:srgbClr val="FFFFFF"/>
        </a:accent3>
        <a:accent4>
          <a:srgbClr val="404040"/>
        </a:accent4>
        <a:accent5>
          <a:srgbClr val="D1CEAE"/>
        </a:accent5>
        <a:accent6>
          <a:srgbClr val="989698"/>
        </a:accent6>
        <a:hlink>
          <a:srgbClr val="E8CE0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9821B"/>
        </a:lt2>
        <a:accent1>
          <a:srgbClr val="A8A335"/>
        </a:accent1>
        <a:accent2>
          <a:srgbClr val="C4BE44"/>
        </a:accent2>
        <a:accent3>
          <a:srgbClr val="FFFFFF"/>
        </a:accent3>
        <a:accent4>
          <a:srgbClr val="404040"/>
        </a:accent4>
        <a:accent5>
          <a:srgbClr val="D1CEAE"/>
        </a:accent5>
        <a:accent6>
          <a:srgbClr val="B1AC3D"/>
        </a:accent6>
        <a:hlink>
          <a:srgbClr val="E8CE0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150</TotalTime>
  <Words>334</Words>
  <Application>Microsoft Macintosh PowerPoint</Application>
  <PresentationFormat>Экран (4:3)</PresentationFormat>
  <Paragraphs>30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Microsoft Sans Serif</vt:lpstr>
      <vt:lpstr>Verdana</vt:lpstr>
      <vt:lpstr>굴림</vt:lpstr>
      <vt:lpstr>Times New Roman</vt:lpstr>
      <vt:lpstr>powerpoint-template-24</vt:lpstr>
      <vt:lpstr>Олимпийский чемпион  Игорь Скляров</vt:lpstr>
      <vt:lpstr>Скляров Игорь Евгеньевич (р. 1966) </vt:lpstr>
      <vt:lpstr>Спортивный путь</vt:lpstr>
      <vt:lpstr>Достижения</vt:lpstr>
      <vt:lpstr>В составе сборной страны</vt:lpstr>
      <vt:lpstr>Финальный матч  против сборной Бразилии</vt:lpstr>
      <vt:lpstr>Церемония награждения ОЛИМПИЙСКИХ чемпионов-88</vt:lpstr>
      <vt:lpstr>Презентация PowerPoint</vt:lpstr>
      <vt:lpstr>После распада страны Скляров вошёл в состав сборной России, но успел сыграть только один матч в феврале 1993 года.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11</cp:revision>
  <dcterms:created xsi:type="dcterms:W3CDTF">2021-09-15T05:14:11Z</dcterms:created>
  <dcterms:modified xsi:type="dcterms:W3CDTF">2021-09-15T07:44:12Z</dcterms:modified>
</cp:coreProperties>
</file>